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343A-E1B3-46B6-90CF-351FED8BCC71}" type="datetimeFigureOut">
              <a:rPr lang="en-US" smtClean="0"/>
              <a:t>20-Jun-19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2D77-8D25-4DF6-8F8F-BBD383F7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2424112"/>
            <a:ext cx="5324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2443162"/>
            <a:ext cx="72294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386012"/>
            <a:ext cx="92773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447925"/>
            <a:ext cx="111537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519362"/>
            <a:ext cx="6019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90775"/>
            <a:ext cx="109347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576512"/>
            <a:ext cx="101250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2252662"/>
            <a:ext cx="123063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314575"/>
            <a:ext cx="77343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2376487"/>
            <a:ext cx="84486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466975"/>
            <a:ext cx="118014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2205037"/>
            <a:ext cx="94202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386012"/>
            <a:ext cx="107823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2476500"/>
            <a:ext cx="8267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7" y="2471737"/>
            <a:ext cx="51149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400300"/>
            <a:ext cx="6172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2333625"/>
            <a:ext cx="7867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462212"/>
            <a:ext cx="63055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395537"/>
            <a:ext cx="68484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333625"/>
            <a:ext cx="83058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562225"/>
            <a:ext cx="7048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390775"/>
            <a:ext cx="113252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247900"/>
            <a:ext cx="66008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2038350"/>
            <a:ext cx="93440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376487"/>
            <a:ext cx="9239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9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47925"/>
            <a:ext cx="77724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1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2405062"/>
            <a:ext cx="7400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2676525"/>
            <a:ext cx="5019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6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447925"/>
            <a:ext cx="80105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8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471737"/>
            <a:ext cx="85534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07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571750"/>
            <a:ext cx="4762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52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466975"/>
            <a:ext cx="90392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9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2481262"/>
            <a:ext cx="72961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2452687"/>
            <a:ext cx="88677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2590800"/>
            <a:ext cx="60293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0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395537"/>
            <a:ext cx="7848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7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2619375"/>
            <a:ext cx="63055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785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524125"/>
            <a:ext cx="7105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9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457450"/>
            <a:ext cx="85248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3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2386012"/>
            <a:ext cx="8324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6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671762"/>
            <a:ext cx="66484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45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2552700"/>
            <a:ext cx="73056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355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667000"/>
            <a:ext cx="7734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3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2638425"/>
            <a:ext cx="53625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2590800"/>
            <a:ext cx="614362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528887"/>
            <a:ext cx="5867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40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2547937"/>
            <a:ext cx="41529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54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2371725"/>
            <a:ext cx="73247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1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86025"/>
            <a:ext cx="8686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27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519362"/>
            <a:ext cx="77819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8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2462212"/>
            <a:ext cx="91535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5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2605087"/>
            <a:ext cx="6029325" cy="164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538412"/>
            <a:ext cx="65913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4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424112"/>
            <a:ext cx="87915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042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2243137"/>
            <a:ext cx="63436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52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657475"/>
            <a:ext cx="676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71575"/>
            <a:ext cx="12115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647950"/>
            <a:ext cx="7343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918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2543175"/>
            <a:ext cx="58769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97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2452687"/>
            <a:ext cx="5381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7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2562225"/>
            <a:ext cx="56483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486025"/>
            <a:ext cx="72771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71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490787"/>
            <a:ext cx="101155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73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2519362"/>
            <a:ext cx="6153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43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271712"/>
            <a:ext cx="98107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66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366962"/>
            <a:ext cx="104775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044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624137"/>
            <a:ext cx="44100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4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2571750"/>
            <a:ext cx="78295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2505075"/>
            <a:ext cx="48196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144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390775"/>
            <a:ext cx="109823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858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8" y="1219200"/>
            <a:ext cx="127920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19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314575"/>
            <a:ext cx="72771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70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2328862"/>
            <a:ext cx="77247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49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533650"/>
            <a:ext cx="85534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9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185862"/>
            <a:ext cx="81343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209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509837"/>
            <a:ext cx="90011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28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2381250"/>
            <a:ext cx="66103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018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2281237"/>
            <a:ext cx="86201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566987"/>
            <a:ext cx="6934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" y="605303"/>
            <a:ext cx="12175418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7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2319337"/>
            <a:ext cx="100298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55</cp:revision>
  <dcterms:created xsi:type="dcterms:W3CDTF">2019-06-20T20:18:30Z</dcterms:created>
  <dcterms:modified xsi:type="dcterms:W3CDTF">2019-06-20T21:52:06Z</dcterms:modified>
</cp:coreProperties>
</file>